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82" r:id="rId10"/>
    <p:sldId id="290" r:id="rId11"/>
    <p:sldId id="263" r:id="rId12"/>
    <p:sldId id="283" r:id="rId13"/>
    <p:sldId id="287" r:id="rId14"/>
    <p:sldId id="264" r:id="rId15"/>
    <p:sldId id="291" r:id="rId16"/>
    <p:sldId id="265" r:id="rId17"/>
    <p:sldId id="266" r:id="rId18"/>
    <p:sldId id="267" r:id="rId19"/>
    <p:sldId id="293" r:id="rId20"/>
    <p:sldId id="268" r:id="rId21"/>
    <p:sldId id="26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CE3E"/>
    <a:srgbClr val="CC0066"/>
    <a:srgbClr val="002CB8"/>
    <a:srgbClr val="336600"/>
    <a:srgbClr val="003300"/>
    <a:srgbClr val="2B7589"/>
    <a:srgbClr val="22682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jpeg"/><Relationship Id="rId1" Type="http://schemas.openxmlformats.org/officeDocument/2006/relationships/image" Target="../media/image11.wmf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wmf"/><Relationship Id="rId1" Type="http://schemas.openxmlformats.org/officeDocument/2006/relationships/image" Target="../media/image27.jpeg"/><Relationship Id="rId6" Type="http://schemas.openxmlformats.org/officeDocument/2006/relationships/image" Target="../media/image28.wmf"/><Relationship Id="rId5" Type="http://schemas.openxmlformats.org/officeDocument/2006/relationships/image" Target="../media/image17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FAA2E-7F83-4D19-B61D-4363DA02A18D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59133-AAE7-416E-9FF2-616DBBE04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5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9133-AAE7-416E-9FF2-616DBBE04E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9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9133-AAE7-416E-9FF2-616DBBE04E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wmf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12.jpeg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1.wmf"/><Relationship Id="rId9" Type="http://schemas.openxmlformats.org/officeDocument/2006/relationships/image" Target="../media/image14.wmf"/><Relationship Id="rId1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13.wm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27.jpeg"/><Relationship Id="rId10" Type="http://schemas.openxmlformats.org/officeDocument/2006/relationships/image" Target="../media/image17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2.wmf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.wmf"/><Relationship Id="rId10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4001631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bvmwib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gvngy`v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imvqb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gv‡gbkvnx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>
              <a:solidFill>
                <a:schemeClr val="bg1"/>
              </a:solidFill>
              <a:latin typeface="MuhuriMJ" pitchFamily="2" charset="0"/>
              <a:cs typeface="Muhuri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1676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imvqb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e‡q‡ji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Pvj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©‡mi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AvPiYwfwËK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Av‡iv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mgxKiY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2407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4400" b="1" i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e‡qj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i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Pvj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©‡mi </a:t>
            </a:r>
            <a:r>
              <a:rPr lang="en-US" sz="4400" b="1" i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400" b="1" i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lang="en-US" sz="4400" b="1" i="1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endParaRPr lang="en-US" sz="4400" b="1" i="1" dirty="0" smtClean="0">
              <a:solidFill>
                <a:srgbClr val="002CB8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2| †M-</a:t>
            </a:r>
            <a:r>
              <a:rPr lang="en-US" sz="4400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jymv‡Ki</a:t>
            </a:r>
            <a:r>
              <a:rPr lang="en-US" sz="4400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Pv‡ci</a:t>
            </a:r>
            <a:r>
              <a:rPr lang="en-US" sz="4400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lang="en-US" sz="4400" dirty="0">
              <a:solidFill>
                <a:srgbClr val="002CB8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e‡qj</a:t>
            </a:r>
            <a:r>
              <a:rPr lang="en-US" sz="32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Pvj</a:t>
            </a:r>
            <a:r>
              <a:rPr lang="en-US" sz="32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©‡mi </a:t>
            </a:r>
            <a:r>
              <a:rPr lang="en-US" sz="32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2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kumimoji="0" lang="en-US" sz="32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752600"/>
            <a:ext cx="3276600" cy="707886"/>
          </a:xfrm>
          <a:prstGeom prst="rect">
            <a:avLst/>
          </a:prstGeom>
          <a:gradFill flip="none" rotWithShape="1">
            <a:gsLst>
              <a:gs pos="0">
                <a:srgbClr val="CC0066">
                  <a:tint val="66000"/>
                  <a:satMod val="160000"/>
                </a:srgbClr>
              </a:gs>
              <a:gs pos="50000">
                <a:srgbClr val="CC0066">
                  <a:tint val="44500"/>
                  <a:satMod val="160000"/>
                </a:srgbClr>
              </a:gs>
              <a:gs pos="100000">
                <a:srgbClr val="CC00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e‡q‡ji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200400"/>
            <a:ext cx="3200400" cy="70788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Pvj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©‡mi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657600" y="3200400"/>
          <a:ext cx="152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Equation" r:id="rId5" imgW="317160" imgH="164880" progId="Equation.3">
                  <p:embed/>
                </p:oleObj>
              </mc:Choice>
              <mc:Fallback>
                <p:oleObj name="Equation" r:id="rId5" imgW="317160" imgH="164880" progId="Equation.3">
                  <p:embed/>
                  <p:pic>
                    <p:nvPicPr>
                      <p:cNvPr id="0" name="Picture 5" descr="Deni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1524000" cy="6858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2362200" y="5562600"/>
          <a:ext cx="220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Equation" r:id="rId8" imgW="685800" imgH="393480" progId="Equation.3">
                  <p:embed/>
                </p:oleObj>
              </mc:Choice>
              <mc:Fallback>
                <p:oleObj name="Equation" r:id="rId8" imgW="6858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562600"/>
                        <a:ext cx="220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00200" y="563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2209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PV = KT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2209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172200" y="4343400"/>
          <a:ext cx="2590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Equation" r:id="rId10" imgW="838080" imgH="393480" progId="Equation.3">
                  <p:embed/>
                </p:oleObj>
              </mc:Choice>
              <mc:Fallback>
                <p:oleObj name="Equation" r:id="rId10" imgW="83808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343400"/>
                        <a:ext cx="2590800" cy="1447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3657600" y="1752600"/>
          <a:ext cx="1600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Equation" r:id="rId12" imgW="380880" imgH="393480" progId="Equation.3">
                  <p:embed/>
                </p:oleObj>
              </mc:Choice>
              <mc:Fallback>
                <p:oleObj name="Equation" r:id="rId12" imgW="380880" imgH="393480" progId="Equation.3">
                  <p:embed/>
                  <p:pic>
                    <p:nvPicPr>
                      <p:cNvPr id="0" name="Picture 14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752600"/>
                        <a:ext cx="1600200" cy="762000"/>
                      </a:xfrm>
                      <a:prstGeom prst="rect">
                        <a:avLst/>
                      </a:prstGeom>
                      <a:blipFill dpi="0" rotWithShape="0">
                        <a:blip r:embed="rId14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1676400" y="4267200"/>
          <a:ext cx="2819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5" name="Equation" r:id="rId15" imgW="736560" imgH="393480" progId="Equation.3">
                  <p:embed/>
                </p:oleObj>
              </mc:Choice>
              <mc:Fallback>
                <p:oleObj name="Equation" r:id="rId15" imgW="736560" imgH="393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819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6781800" y="2895600"/>
          <a:ext cx="213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Equation" r:id="rId17" imgW="736560" imgH="393480" progId="Equation.3">
                  <p:embed/>
                </p:oleObj>
              </mc:Choice>
              <mc:Fallback>
                <p:oleObj name="Equation" r:id="rId17" imgW="73656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895600"/>
                        <a:ext cx="2133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19800" y="3200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086100" y="4229100"/>
            <a:ext cx="480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238500" y="4228306"/>
            <a:ext cx="480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22" grpId="0"/>
      <p:bldP spid="23" grpId="0"/>
      <p:bldP spid="2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5896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w¯’i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AvqZ‡bi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cwigv‡b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cÖhy³ </a:t>
            </a:r>
            <a:r>
              <a:rPr lang="en-US" sz="40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Pvc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Kjwf‡bi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ZvcgvÎvi</a:t>
            </a:r>
            <a:r>
              <a:rPr lang="en-US" sz="4000" u="sng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mgvbycvwZK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2|</a:t>
            </a:r>
            <a:r>
              <a:rPr lang="en-US" sz="5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†M-</a:t>
            </a: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jymv‡Ki</a:t>
            </a:r>
            <a:r>
              <a:rPr lang="en-US" sz="5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Pv‡ci</a:t>
            </a:r>
            <a:r>
              <a:rPr lang="en-US" sz="5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114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MvwYwZKfv‡e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3429001" y="4191000"/>
          <a:ext cx="1981199" cy="702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Equation" r:id="rId3" imgW="342720" imgH="164880" progId="Equation.3">
                  <p:embed/>
                </p:oleObj>
              </mc:Choice>
              <mc:Fallback>
                <p:oleObj name="Equation" r:id="rId3" imgW="342720" imgH="1648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4191000"/>
                        <a:ext cx="1981199" cy="702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418114" y="4953000"/>
          <a:ext cx="191588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Equation" r:id="rId5" imgW="520560" imgH="152280" progId="Equation.3">
                  <p:embed/>
                </p:oleObj>
              </mc:Choice>
              <mc:Fallback>
                <p:oleObj name="Equation" r:id="rId5" imgW="52056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114" y="4953000"/>
                        <a:ext cx="191588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352800" y="5710767"/>
          <a:ext cx="2209800" cy="91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7" imgW="457200" imgH="393480" progId="Equation.3">
                  <p:embed/>
                </p:oleObj>
              </mc:Choice>
              <mc:Fallback>
                <p:oleObj name="Equation" r:id="rId7" imgW="4572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0767"/>
                        <a:ext cx="2209800" cy="918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A¨v‡fvMv‡Wªvi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m~Î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57961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w¯’i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Pv‡c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mgAvqZ‡b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mgmsL¨K</a:t>
            </a:r>
            <a:r>
              <a:rPr lang="en-US" sz="4000" u="sng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KYv</a:t>
            </a:r>
            <a:r>
              <a:rPr lang="en-US" sz="4000" u="sng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u="sng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gvj</a:t>
            </a:r>
            <a:r>
              <a:rPr lang="en-US" sz="4000" u="sng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MvwYwZKfv‡e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3411415" y="4648200"/>
          <a:ext cx="77958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Equation" r:id="rId3" imgW="241200" imgH="164880" progId="Equation.3">
                  <p:embed/>
                </p:oleObj>
              </mc:Choice>
              <mc:Fallback>
                <p:oleObj name="Equation" r:id="rId3" imgW="24120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415" y="4648200"/>
                        <a:ext cx="77958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43400" y="44883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144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505200" y="5715000"/>
          <a:ext cx="1066800" cy="91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Equation" r:id="rId5" imgW="457200" imgH="393480" progId="Equation.3">
                  <p:embed/>
                </p:oleObj>
              </mc:Choice>
              <mc:Fallback>
                <p:oleObj name="Equation" r:id="rId5" imgW="4572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715000"/>
                        <a:ext cx="1066800" cy="918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8200" y="586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=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aªæeK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02150" y="3365500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Equation" r:id="rId7" imgW="139680" imgH="126720" progId="Equation.3">
                  <p:embed/>
                </p:oleObj>
              </mc:Choice>
              <mc:Fallback>
                <p:oleObj name="Equation" r:id="rId7" imgW="139680" imgH="126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365500"/>
                        <a:ext cx="1397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749550" y="59436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Equation" r:id="rId9" imgW="139680" imgH="126720" progId="Equation.3">
                  <p:embed/>
                </p:oleObj>
              </mc:Choice>
              <mc:Fallback>
                <p:oleObj name="Equation" r:id="rId9" imgW="139680" imgH="126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59436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4600" y="5105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cÖ_g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av‡ci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g~j¨vqb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88815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e‡q‡ji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m~ÎwU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wee„wZ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33595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en-US" sz="4400" dirty="0" smtClean="0">
                <a:solidFill>
                  <a:srgbClr val="22682F"/>
                </a:solidFill>
                <a:latin typeface="Times New Roman" pitchFamily="18" charset="0"/>
                <a:cs typeface="Times New Roman" pitchFamily="18" charset="0"/>
              </a:rPr>
              <a:t>. V </a:t>
            </a:r>
            <a:r>
              <a:rPr lang="en-US" sz="4400" dirty="0" err="1" smtClean="0">
                <a:solidFill>
                  <a:srgbClr val="22682F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4400" dirty="0" smtClean="0">
                <a:solidFill>
                  <a:srgbClr val="22682F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4400" dirty="0" err="1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MÖvdwU</a:t>
            </a:r>
            <a:r>
              <a:rPr lang="en-US" sz="4400" dirty="0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AsKb</a:t>
            </a:r>
            <a:r>
              <a:rPr lang="en-US" sz="4400" dirty="0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rgbClr val="22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cÖ_g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av‡ci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g~j¨vqb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8815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e‡q‡ji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m~ÎwU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wee„wZ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3595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en-US" sz="4400" dirty="0" smtClean="0">
                <a:solidFill>
                  <a:srgbClr val="22682F"/>
                </a:solidFill>
                <a:latin typeface="Times New Roman" pitchFamily="18" charset="0"/>
                <a:cs typeface="Times New Roman" pitchFamily="18" charset="0"/>
              </a:rPr>
              <a:t>. V </a:t>
            </a:r>
            <a:r>
              <a:rPr lang="en-US" sz="4400" dirty="0" err="1" smtClean="0">
                <a:solidFill>
                  <a:srgbClr val="22682F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4400" dirty="0" smtClean="0">
                <a:solidFill>
                  <a:srgbClr val="22682F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4400" dirty="0" err="1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MÖvdwU</a:t>
            </a:r>
            <a:r>
              <a:rPr lang="en-US" sz="4400" dirty="0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AsKb</a:t>
            </a:r>
            <a:r>
              <a:rPr lang="en-US" sz="4400" dirty="0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solidFill>
                  <a:srgbClr val="22682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rgbClr val="22682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716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3716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Av`k</a:t>
            </a:r>
            <a:r>
              <a:rPr kumimoji="0" lang="en-US" sz="54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©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M¨vm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mgxKiY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362200"/>
            <a:ext cx="426720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e‡q‡ji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424535"/>
            <a:ext cx="4267200" cy="70788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Pvj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©‡mi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4488359"/>
            <a:ext cx="4191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A¨v‡fvMv‡Wªvi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791200" y="4648200"/>
          <a:ext cx="77958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Equation" r:id="rId3" imgW="241200" imgH="164880" progId="Equation.3">
                  <p:embed/>
                </p:oleObj>
              </mc:Choice>
              <mc:Fallback>
                <p:oleObj name="Equation" r:id="rId3" imgW="241200" imgH="164880" progId="Equation.3">
                  <p:embed/>
                  <p:pic>
                    <p:nvPicPr>
                      <p:cNvPr id="0" name="Picture 1" descr="Recycled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48200"/>
                        <a:ext cx="779585" cy="5334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05600" y="4488359"/>
            <a:ext cx="5334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715000" y="3645197"/>
          <a:ext cx="838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Equation" r:id="rId6" imgW="317160" imgH="164880" progId="Equation.3">
                  <p:embed/>
                </p:oleObj>
              </mc:Choice>
              <mc:Fallback>
                <p:oleObj name="Equation" r:id="rId6" imgW="317160" imgH="164880" progId="Equation.3">
                  <p:embed/>
                  <p:pic>
                    <p:nvPicPr>
                      <p:cNvPr id="0" name="Picture 2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45197"/>
                        <a:ext cx="838200" cy="465138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5715000" y="2341562"/>
          <a:ext cx="10668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Equation" r:id="rId9" imgW="380880" imgH="393480" progId="Equation.3">
                  <p:embed/>
                </p:oleObj>
              </mc:Choice>
              <mc:Fallback>
                <p:oleObj name="Equation" r:id="rId9" imgW="380880" imgH="393480" progId="Equation.3">
                  <p:embed/>
                  <p:pic>
                    <p:nvPicPr>
                      <p:cNvPr id="0" name="Picture 3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41562"/>
                        <a:ext cx="1066800" cy="935038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543800" y="2590800"/>
            <a:ext cx="16002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n, T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aªæeK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3729335"/>
            <a:ext cx="1447800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n, P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aªæeK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4716959"/>
            <a:ext cx="1447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P, T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aªæeK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5511225"/>
            <a:ext cx="4191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mgwš^Z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867400" y="5486400"/>
          <a:ext cx="990600" cy="85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Equation" r:id="rId11" imgW="457200" imgH="393480" progId="Equation.3">
                  <p:embed/>
                </p:oleObj>
              </mc:Choice>
              <mc:Fallback>
                <p:oleObj name="Equation" r:id="rId11" imgW="457200" imgH="393480" progId="Equation.3">
                  <p:embed/>
                  <p:pic>
                    <p:nvPicPr>
                      <p:cNvPr id="0" name="Picture 5" descr="Recycled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86400"/>
                        <a:ext cx="990600" cy="853017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696200" y="5715000"/>
            <a:ext cx="13716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n, P, T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PjK</a:t>
            </a:r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0" y="2524780"/>
            <a:ext cx="2209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PV =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nRT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19178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mve©Rwbb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aªæeK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gvjvi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aªyeK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2463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661652" y="3581400"/>
          <a:ext cx="169114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4" imgW="545760" imgH="393480" progId="Equation.3">
                  <p:embed/>
                </p:oleObj>
              </mc:Choice>
              <mc:Fallback>
                <p:oleObj name="Equation" r:id="rId4" imgW="5457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652" y="3581400"/>
                        <a:ext cx="169114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Av`k</a:t>
            </a:r>
            <a:r>
              <a:rPr kumimoji="0" lang="en-US" sz="54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©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M¨vm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mgxKiY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979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mgxKiYwU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724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4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GKK </a:t>
            </a:r>
            <a:r>
              <a:rPr lang="en-US" sz="48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solidFill>
                <a:srgbClr val="CC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2q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av‡ci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g~j¨vqb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979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mgxKiYwU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724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4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GKK </a:t>
            </a:r>
            <a:r>
              <a:rPr lang="en-US" sz="48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solidFill>
                <a:srgbClr val="CC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2q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av‡ci</a:t>
            </a:r>
            <a:r>
              <a:rPr kumimoji="0" lang="en-US" sz="5400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5400" b="1" i="1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g~j¨vqb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imvqb</a:t>
            </a:r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562761"/>
            <a:ext cx="3936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mvB‡Køvb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bn-BD" sz="4800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079" y="4953000"/>
            <a:ext cx="8265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evqygÛ‡ji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c~‡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e©i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hvPvB</a:t>
            </a:r>
            <a:endParaRPr kumimoji="0" lang="en-US" sz="60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43310"/>
            <a:ext cx="91440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3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Image result for adiabatic process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668012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1|M¨v‡mi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lnSpc>
                <a:spcPct val="200000"/>
              </a:lnSpc>
            </a:pP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2|</a:t>
            </a:r>
            <a:r>
              <a:rPr lang="en-US" sz="4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‡K †Kb </a:t>
            </a:r>
            <a:r>
              <a:rPr lang="en-US" sz="48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mve©Rbxb</a:t>
            </a: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aªyeK</a:t>
            </a: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800" dirty="0">
              <a:solidFill>
                <a:srgbClr val="CC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1981200"/>
            <a:ext cx="493757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alpha val="43000"/>
              </a:schemeClr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>
            <a:spAutoFit/>
          </a:bodyPr>
          <a:lstStyle/>
          <a:p>
            <a:r>
              <a:rPr lang="en-US" sz="4400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K¬vmwU</a:t>
            </a:r>
            <a:r>
              <a:rPr lang="en-US" sz="4400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sz="4400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4400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wef³ </a:t>
            </a:r>
            <a:r>
              <a:rPr lang="en-US" sz="4400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4400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4400" u="sng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670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sz="44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4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4400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e‡q‡ji</a:t>
            </a:r>
            <a:r>
              <a:rPr lang="en-US" sz="4400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400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Pvj</a:t>
            </a:r>
            <a:r>
              <a:rPr lang="en-US" sz="4400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©‡mi </a:t>
            </a:r>
            <a:r>
              <a:rPr lang="en-US" sz="4400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400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A¨v‡fvMv‡Wªv</a:t>
            </a:r>
            <a:r>
              <a:rPr lang="en-US" sz="4400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400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400" dirty="0">
              <a:solidFill>
                <a:srgbClr val="002CB8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57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Av`©k</a:t>
            </a:r>
            <a:r>
              <a:rPr lang="en-US" sz="44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4400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mgxKiY</a:t>
            </a:r>
            <a:endParaRPr lang="en-US" sz="4400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imvqb</a:t>
            </a:r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e‡q‡ji</a:t>
            </a:r>
            <a:r>
              <a:rPr lang="en-US" sz="5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272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w¯’i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ZvcgvÎvq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f‡ii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AvqZb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H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Ici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cÖhy³ </a:t>
            </a:r>
            <a:r>
              <a:rPr lang="en-US" sz="48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Pv‡ci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i="1" u="sng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e¨¯</a:t>
            </a:r>
            <a:r>
              <a:rPr lang="en-US" sz="4800" i="1" u="sng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ÍvbycvwZK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4138" cy="1905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352800" y="5892225"/>
            <a:ext cx="3124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p</a:t>
            </a:r>
            <a:r>
              <a:rPr lang="en-US" sz="3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57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MvwYwZKfv‡e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e‡q‡ji</a:t>
            </a:r>
            <a:r>
              <a:rPr lang="en-US" sz="5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02150" y="3365500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4" imgW="139680" imgH="126720" progId="Equation.3">
                  <p:embed/>
                </p:oleObj>
              </mc:Choice>
              <mc:Fallback>
                <p:oleObj name="Equation" r:id="rId4" imgW="139680" imgH="1267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365500"/>
                        <a:ext cx="1397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2362200" y="594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6" imgW="139680" imgH="126720" progId="Equation.3">
                  <p:embed/>
                </p:oleObj>
              </mc:Choice>
              <mc:Fallback>
                <p:oleObj name="Equation" r:id="rId6" imgW="139680" imgH="1267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943600"/>
                        <a:ext cx="609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2362200" y="43434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8" imgW="139680" imgH="126720" progId="Equation.3">
                  <p:embed/>
                </p:oleObj>
              </mc:Choice>
              <mc:Fallback>
                <p:oleObj name="Equation" r:id="rId8" imgW="139680" imgH="1267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343400"/>
                        <a:ext cx="609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3124200" y="2362200"/>
          <a:ext cx="2209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9" imgW="774360" imgH="990360" progId="Equation.3">
                  <p:embed/>
                </p:oleObj>
              </mc:Choice>
              <mc:Fallback>
                <p:oleObj name="Equation" r:id="rId9" imgW="774360" imgH="9903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362200"/>
                        <a:ext cx="22098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1295400" y="5029200"/>
          <a:ext cx="34686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11" imgW="1206360" imgH="203040" progId="Equation.3">
                  <p:embed/>
                </p:oleObj>
              </mc:Choice>
              <mc:Fallback>
                <p:oleObj name="Equation" r:id="rId11" imgW="120636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29200"/>
                        <a:ext cx="34686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e‡q‡ji</a:t>
            </a:r>
            <a:r>
              <a:rPr lang="en-US" sz="5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Boyle's Law (Animation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26670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2575679"/>
            <a:ext cx="9144000" cy="301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w¯’i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Pv‡c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f‡ii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AvqZb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cig </a:t>
            </a:r>
            <a:r>
              <a:rPr lang="en-US" sz="4400" u="sng" dirty="0" err="1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ZvcgvÎvi</a:t>
            </a:r>
            <a:r>
              <a:rPr lang="en-US" sz="4400" u="sng" dirty="0" smtClean="0">
                <a:solidFill>
                  <a:srgbClr val="002CB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Kjwfb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ZvcgvÎvi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mgvbycvwZK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Pvj</a:t>
            </a:r>
            <a:r>
              <a:rPr lang="en-US" sz="5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©‡mi </a:t>
            </a: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Pvj</a:t>
            </a:r>
            <a:r>
              <a:rPr lang="en-US" sz="5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©‡mi </a:t>
            </a: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pic>
        <p:nvPicPr>
          <p:cNvPr id="3" name="AVI Charles' Law demo 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2438400"/>
            <a:ext cx="5257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9298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MvwYwZKfv‡e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124200" y="2209800"/>
          <a:ext cx="990600" cy="40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3" imgW="317160" imgH="164880" progId="Equation.3">
                  <p:embed/>
                </p:oleObj>
              </mc:Choice>
              <mc:Fallback>
                <p:oleObj name="Equation" r:id="rId3" imgW="31716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09800"/>
                        <a:ext cx="990600" cy="402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43400" y="2143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aªyeK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048000" y="2743200"/>
          <a:ext cx="1441938" cy="32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5" imgW="520560" imgH="164880" progId="Equation.3">
                  <p:embed/>
                </p:oleObj>
              </mc:Choice>
              <mc:Fallback>
                <p:oleObj name="Equation" r:id="rId5" imgW="52056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43200"/>
                        <a:ext cx="1441938" cy="323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inde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733800"/>
            <a:ext cx="6248400" cy="28194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TextBox 10"/>
          <p:cNvSpPr txBox="1"/>
          <p:nvPr/>
        </p:nvSpPr>
        <p:spPr>
          <a:xfrm>
            <a:off x="2057400" y="2667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jLwPÎ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Pvj</a:t>
            </a:r>
            <a:r>
              <a:rPr lang="en-US" sz="5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©‡mi </a:t>
            </a:r>
            <a:r>
              <a:rPr lang="en-US" sz="5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cwi‡ek imvqb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5791200"/>
            <a:ext cx="1066800" cy="4924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ZvcgvÎv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3500735"/>
            <a:ext cx="922625" cy="49244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AvqZb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8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2436</TotalTime>
  <Words>488</Words>
  <Application>Microsoft Office PowerPoint</Application>
  <PresentationFormat>On-screen Show (4:3)</PresentationFormat>
  <Paragraphs>100</Paragraphs>
  <Slides>22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MuhuriMJ</vt:lpstr>
      <vt:lpstr>SutonnyMJ</vt:lpstr>
      <vt:lpstr>Times New Roman</vt:lpstr>
      <vt:lpstr>Vrinda</vt:lpstr>
      <vt:lpstr>Wingdings</vt:lpstr>
      <vt:lpstr>Office Theme</vt:lpstr>
      <vt:lpstr>Equation</vt:lpstr>
      <vt:lpstr>PowerPoint Presentation</vt:lpstr>
      <vt:lpstr>cwi‡ek imvqb</vt:lpstr>
      <vt:lpstr>cwi‡ek imvqb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ASUS</cp:lastModifiedBy>
  <cp:revision>370</cp:revision>
  <dcterms:created xsi:type="dcterms:W3CDTF">2015-04-24T03:54:46Z</dcterms:created>
  <dcterms:modified xsi:type="dcterms:W3CDTF">2016-11-19T02:33:20Z</dcterms:modified>
</cp:coreProperties>
</file>